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5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3AEA690-4183-4C5F-886E-A4945CB96183}" type="datetimeFigureOut">
              <a:rPr lang="uk-UA" smtClean="0"/>
              <a:t>04.11.2012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DB65D5-8D8B-45A1-B6AC-57BD0EAF0E67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Контрольна робота 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/>
              <a:t>Урок№5</a:t>
            </a:r>
            <a:endParaRPr lang="uk-U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57148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1"/>
                </a:solidFill>
              </a:rPr>
              <a:t>1 варіант</a:t>
            </a:r>
            <a:endParaRPr lang="uk-UA" sz="2400" b="1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1071546"/>
            <a:ext cx="350046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uk-UA" sz="1400" dirty="0" smtClean="0"/>
              <a:t>Знайти площу трикутника, сторони якого 5см і 6 см а кут між ними 60° 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Знайти площу трикутника, сторони якого </a:t>
            </a:r>
            <a:r>
              <a:rPr lang="uk-UA" sz="1400" dirty="0"/>
              <a:t>3</a:t>
            </a:r>
            <a:r>
              <a:rPr lang="uk-UA" sz="1400" dirty="0" smtClean="0"/>
              <a:t>см, 7см, 8см, а також радіуси вписаного і описаного кіл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Знайти площу паралелограма, сторони якого 8см і 14 см, а кут між ними 45°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Знайти площу ромба, якщо його кути відносяться як 2:1, а сторона 6 см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Знайти найбільшу висоту трикутника,сторони якого 13см, 14см і 15 см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Висоти паралелограма дорівнюють 14см і 12см, акут між ними 45°. Знайти площу паралелограма</a:t>
            </a:r>
            <a:endParaRPr lang="uk-UA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1142984"/>
            <a:ext cx="37147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uk-UA" sz="1400" dirty="0" smtClean="0"/>
              <a:t>Знайти площу трикутника, сторони якого 5см і 6 см а кут між ними 135° 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Знайти площу трикутника,сторони якого 13см, 14см, 15см, а також радіуси вписаного і описаного кіл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Знайти площу паралелограма, сторони якого 8см і 14 см, а кут між ними 150°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Знайти площу ромба, якщо один з його кутів на 120° більший за інший, а сторона 6√3 см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Знайти найбільшу висоту трикутника,сторони якого 9см, 10см і 11 см</a:t>
            </a:r>
          </a:p>
          <a:p>
            <a:pPr marL="342900" indent="-342900">
              <a:buAutoNum type="arabicParenR"/>
            </a:pPr>
            <a:r>
              <a:rPr lang="uk-UA" sz="1400" dirty="0" smtClean="0"/>
              <a:t>Сторони паралелограма дорівнюють 24см і 30см, а кут між його висотами 30° Знайти площу паралелограма</a:t>
            </a:r>
            <a:endParaRPr lang="uk-UA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643570" y="64291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1"/>
                </a:solidFill>
              </a:rPr>
              <a:t>2 варіант</a:t>
            </a:r>
            <a:endParaRPr lang="uk-UA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Відповіді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2926072" cy="4187952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1)7,5√3см²</a:t>
            </a:r>
          </a:p>
          <a:p>
            <a:pPr>
              <a:buNone/>
            </a:pPr>
            <a:r>
              <a:rPr lang="uk-UA" dirty="0" smtClean="0"/>
              <a:t>2)6√3см²</a:t>
            </a:r>
          </a:p>
          <a:p>
            <a:pPr>
              <a:buNone/>
            </a:pPr>
            <a:r>
              <a:rPr lang="uk-UA" dirty="0" smtClean="0"/>
              <a:t>3)49√2см²</a:t>
            </a:r>
          </a:p>
          <a:p>
            <a:pPr>
              <a:buNone/>
            </a:pPr>
            <a:r>
              <a:rPr lang="uk-UA" dirty="0" smtClean="0"/>
              <a:t>4)18√3см²</a:t>
            </a:r>
          </a:p>
          <a:p>
            <a:pPr>
              <a:buNone/>
            </a:pPr>
            <a:r>
              <a:rPr lang="uk-UA" dirty="0" smtClean="0"/>
              <a:t>5)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6)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29058" y="1071546"/>
            <a:ext cx="2926072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1)7,5√2см²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sz="2800" dirty="0" smtClean="0"/>
              <a:t>2)84см²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3)56см²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sz="2800" dirty="0" smtClean="0"/>
              <a:t>4)54см²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5)        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sz="2800" dirty="0"/>
              <a:t> </a:t>
            </a:r>
            <a:r>
              <a:rPr lang="uk-UA" sz="2800" dirty="0" smtClean="0"/>
              <a:t>          см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sz="2800" dirty="0" smtClean="0"/>
              <a:t>6)</a:t>
            </a: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286124"/>
            <a:ext cx="826351" cy="758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928934"/>
            <a:ext cx="90390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929066"/>
            <a:ext cx="179567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357694"/>
            <a:ext cx="159615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42910" y="500042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1"/>
                </a:solidFill>
              </a:rPr>
              <a:t>1 варіант</a:t>
            </a:r>
            <a:endParaRPr lang="uk-UA" sz="2400" b="1" dirty="0">
              <a:solidFill>
                <a:schemeClr val="accen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6" y="500042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1"/>
                </a:solidFill>
              </a:rPr>
              <a:t>2 варіант</a:t>
            </a:r>
            <a:endParaRPr lang="uk-UA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44</TotalTime>
  <Words>235</Words>
  <Application>Microsoft Office PowerPoint</Application>
  <PresentationFormat>Экран 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Аспект</vt:lpstr>
      <vt:lpstr>Контрольна робота </vt:lpstr>
      <vt:lpstr>Слайд 2</vt:lpstr>
      <vt:lpstr>Відповіді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Контрольна робота</dc:title>
  <dc:creator>Надежда</dc:creator>
  <cp:lastModifiedBy>Надежда</cp:lastModifiedBy>
  <cp:revision>5</cp:revision>
  <dcterms:created xsi:type="dcterms:W3CDTF">2012-11-04T15:41:34Z</dcterms:created>
  <dcterms:modified xsi:type="dcterms:W3CDTF">2012-11-04T16:25:36Z</dcterms:modified>
</cp:coreProperties>
</file>